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2"/>
  </p:sldMasterIdLst>
  <p:sldIdLst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76" autoAdjust="0"/>
  </p:normalViewPr>
  <p:slideViewPr>
    <p:cSldViewPr>
      <p:cViewPr varScale="1">
        <p:scale>
          <a:sx n="116" d="100"/>
          <a:sy n="116" d="100"/>
        </p:scale>
        <p:origin x="-157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9"/>
          <p:cNvSpPr>
            <a:spLocks/>
          </p:cNvSpPr>
          <p:nvPr userDrawn="1"/>
        </p:nvSpPr>
        <p:spPr bwMode="auto">
          <a:xfrm flipH="1">
            <a:off x="1143000" y="-762000"/>
            <a:ext cx="8001000" cy="25908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 userDrawn="1"/>
        </p:nvSpPr>
        <p:spPr bwMode="auto">
          <a:xfrm flipH="1">
            <a:off x="1600200" y="-762000"/>
            <a:ext cx="7543800" cy="24384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"/>
          <p:cNvSpPr>
            <a:spLocks noChangeArrowheads="1"/>
          </p:cNvSpPr>
          <p:nvPr userDrawn="1"/>
        </p:nvSpPr>
        <p:spPr bwMode="auto">
          <a:xfrm>
            <a:off x="0" y="5943600"/>
            <a:ext cx="9154274" cy="1066800"/>
          </a:xfrm>
          <a:custGeom>
            <a:avLst/>
            <a:gdLst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9144000 w 9144000"/>
              <a:gd name="connsiteY2" fmla="*/ 3581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4800600 w 9144000"/>
              <a:gd name="connsiteY2" fmla="*/ 18288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2971800 w 9144000"/>
              <a:gd name="connsiteY2" fmla="*/ 914400 h 3581400"/>
              <a:gd name="connsiteX3" fmla="*/ 0 w 9144000"/>
              <a:gd name="connsiteY3" fmla="*/ 3581400 h 3581400"/>
              <a:gd name="connsiteX4" fmla="*/ 0 w 9144000"/>
              <a:gd name="connsiteY4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3581400"/>
              <a:gd name="connsiteX1" fmla="*/ 9144000 w 9144000"/>
              <a:gd name="connsiteY1" fmla="*/ 0 h 3581400"/>
              <a:gd name="connsiteX2" fmla="*/ 0 w 9144000"/>
              <a:gd name="connsiteY2" fmla="*/ 3581400 h 3581400"/>
              <a:gd name="connsiteX3" fmla="*/ 0 w 9144000"/>
              <a:gd name="connsiteY3" fmla="*/ 0 h 35814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1905000"/>
              <a:gd name="connsiteX1" fmla="*/ 9144000 w 9144000"/>
              <a:gd name="connsiteY1" fmla="*/ 0 h 1905000"/>
              <a:gd name="connsiteX2" fmla="*/ 0 w 9144000"/>
              <a:gd name="connsiteY2" fmla="*/ 1905000 h 1905000"/>
              <a:gd name="connsiteX3" fmla="*/ 0 w 9144000"/>
              <a:gd name="connsiteY3" fmla="*/ 0 h 19050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905000 h 2349500"/>
              <a:gd name="connsiteX3" fmla="*/ 0 w 9144000"/>
              <a:gd name="connsiteY3" fmla="*/ 0 h 2349500"/>
              <a:gd name="connsiteX0" fmla="*/ 0 w 9144000"/>
              <a:gd name="connsiteY0" fmla="*/ 1 h 2349501"/>
              <a:gd name="connsiteX1" fmla="*/ 9144000 w 9144000"/>
              <a:gd name="connsiteY1" fmla="*/ 1 h 2349501"/>
              <a:gd name="connsiteX2" fmla="*/ 0 w 9144000"/>
              <a:gd name="connsiteY2" fmla="*/ 1905001 h 2349501"/>
              <a:gd name="connsiteX3" fmla="*/ 0 w 9144000"/>
              <a:gd name="connsiteY3" fmla="*/ 1 h 2349501"/>
              <a:gd name="connsiteX0" fmla="*/ 0 w 9144000"/>
              <a:gd name="connsiteY0" fmla="*/ 671286 h 3020786"/>
              <a:gd name="connsiteX1" fmla="*/ 9144000 w 9144000"/>
              <a:gd name="connsiteY1" fmla="*/ 671286 h 3020786"/>
              <a:gd name="connsiteX2" fmla="*/ 0 w 9144000"/>
              <a:gd name="connsiteY2" fmla="*/ 1905001 h 3020786"/>
              <a:gd name="connsiteX3" fmla="*/ 0 w 9144000"/>
              <a:gd name="connsiteY3" fmla="*/ 671286 h 3020786"/>
              <a:gd name="connsiteX0" fmla="*/ 0 w 9144000"/>
              <a:gd name="connsiteY0" fmla="*/ -1 h 2349499"/>
              <a:gd name="connsiteX1" fmla="*/ 9144000 w 9144000"/>
              <a:gd name="connsiteY1" fmla="*/ -1 h 2349499"/>
              <a:gd name="connsiteX2" fmla="*/ 0 w 9144000"/>
              <a:gd name="connsiteY2" fmla="*/ 1233714 h 2349499"/>
              <a:gd name="connsiteX3" fmla="*/ 0 w 9144000"/>
              <a:gd name="connsiteY3" fmla="*/ -1 h 2349499"/>
              <a:gd name="connsiteX0" fmla="*/ 0 w 9144000"/>
              <a:gd name="connsiteY0" fmla="*/ 0 h 2349500"/>
              <a:gd name="connsiteX1" fmla="*/ 9144000 w 9144000"/>
              <a:gd name="connsiteY1" fmla="*/ 0 h 2349500"/>
              <a:gd name="connsiteX2" fmla="*/ 0 w 9144000"/>
              <a:gd name="connsiteY2" fmla="*/ 1233715 h 2349500"/>
              <a:gd name="connsiteX3" fmla="*/ 0 w 9144000"/>
              <a:gd name="connsiteY3" fmla="*/ 0 h 2349500"/>
              <a:gd name="connsiteX0" fmla="*/ 0 w 9144000"/>
              <a:gd name="connsiteY0" fmla="*/ 0 h 2181679"/>
              <a:gd name="connsiteX1" fmla="*/ 9144000 w 9144000"/>
              <a:gd name="connsiteY1" fmla="*/ 0 h 2181679"/>
              <a:gd name="connsiteX2" fmla="*/ 0 w 9144000"/>
              <a:gd name="connsiteY2" fmla="*/ 1233715 h 2181679"/>
              <a:gd name="connsiteX3" fmla="*/ 0 w 9144000"/>
              <a:gd name="connsiteY3" fmla="*/ 0 h 2181679"/>
              <a:gd name="connsiteX0" fmla="*/ 0 w 9144000"/>
              <a:gd name="connsiteY0" fmla="*/ 0 h 2237619"/>
              <a:gd name="connsiteX1" fmla="*/ 9144000 w 9144000"/>
              <a:gd name="connsiteY1" fmla="*/ 0 h 2237619"/>
              <a:gd name="connsiteX2" fmla="*/ 0 w 9144000"/>
              <a:gd name="connsiteY2" fmla="*/ 1233715 h 2237619"/>
              <a:gd name="connsiteX3" fmla="*/ 0 w 9144000"/>
              <a:gd name="connsiteY3" fmla="*/ 0 h 2237619"/>
              <a:gd name="connsiteX0" fmla="*/ 0 w 10439400"/>
              <a:gd name="connsiteY0" fmla="*/ 0 h 1432615"/>
              <a:gd name="connsiteX1" fmla="*/ 9144000 w 10439400"/>
              <a:gd name="connsiteY1" fmla="*/ 0 h 1432615"/>
              <a:gd name="connsiteX2" fmla="*/ 7772400 w 10439400"/>
              <a:gd name="connsiteY2" fmla="*/ 1193397 h 1432615"/>
              <a:gd name="connsiteX3" fmla="*/ 0 w 10439400"/>
              <a:gd name="connsiteY3" fmla="*/ 1233715 h 1432615"/>
              <a:gd name="connsiteX4" fmla="*/ 0 w 10439400"/>
              <a:gd name="connsiteY4" fmla="*/ 0 h 1432615"/>
              <a:gd name="connsiteX0" fmla="*/ 0 w 10668000"/>
              <a:gd name="connsiteY0" fmla="*/ 0 h 1846539"/>
              <a:gd name="connsiteX1" fmla="*/ 9144000 w 10668000"/>
              <a:gd name="connsiteY1" fmla="*/ 0 h 1846539"/>
              <a:gd name="connsiteX2" fmla="*/ 9144000 w 10668000"/>
              <a:gd name="connsiteY2" fmla="*/ 1640920 h 1846539"/>
              <a:gd name="connsiteX3" fmla="*/ 0 w 10668000"/>
              <a:gd name="connsiteY3" fmla="*/ 1233715 h 1846539"/>
              <a:gd name="connsiteX4" fmla="*/ 0 w 10668000"/>
              <a:gd name="connsiteY4" fmla="*/ 0 h 1846539"/>
              <a:gd name="connsiteX0" fmla="*/ 0 w 10668000"/>
              <a:gd name="connsiteY0" fmla="*/ 234984 h 2081523"/>
              <a:gd name="connsiteX1" fmla="*/ 9144000 w 10668000"/>
              <a:gd name="connsiteY1" fmla="*/ 234984 h 2081523"/>
              <a:gd name="connsiteX2" fmla="*/ 9144000 w 10668000"/>
              <a:gd name="connsiteY2" fmla="*/ 1875904 h 2081523"/>
              <a:gd name="connsiteX3" fmla="*/ 0 w 10668000"/>
              <a:gd name="connsiteY3" fmla="*/ 1468699 h 2081523"/>
              <a:gd name="connsiteX4" fmla="*/ 0 w 10668000"/>
              <a:gd name="connsiteY4" fmla="*/ 234984 h 2081523"/>
              <a:gd name="connsiteX0" fmla="*/ 0 w 9144000"/>
              <a:gd name="connsiteY0" fmla="*/ 234983 h 2081522"/>
              <a:gd name="connsiteX1" fmla="*/ 9144000 w 9144000"/>
              <a:gd name="connsiteY1" fmla="*/ 234983 h 2081522"/>
              <a:gd name="connsiteX2" fmla="*/ 9144000 w 9144000"/>
              <a:gd name="connsiteY2" fmla="*/ 1875903 h 2081522"/>
              <a:gd name="connsiteX3" fmla="*/ 0 w 9144000"/>
              <a:gd name="connsiteY3" fmla="*/ 1468698 h 2081522"/>
              <a:gd name="connsiteX4" fmla="*/ 0 w 9144000"/>
              <a:gd name="connsiteY4" fmla="*/ 234983 h 2081522"/>
              <a:gd name="connsiteX0" fmla="*/ 0 w 9144000"/>
              <a:gd name="connsiteY0" fmla="*/ 730583 h 2577122"/>
              <a:gd name="connsiteX1" fmla="*/ 4940300 w 9144000"/>
              <a:gd name="connsiteY1" fmla="*/ 0 h 2577122"/>
              <a:gd name="connsiteX2" fmla="*/ 9144000 w 9144000"/>
              <a:gd name="connsiteY2" fmla="*/ 730583 h 2577122"/>
              <a:gd name="connsiteX3" fmla="*/ 9144000 w 9144000"/>
              <a:gd name="connsiteY3" fmla="*/ 2371503 h 2577122"/>
              <a:gd name="connsiteX4" fmla="*/ 0 w 9144000"/>
              <a:gd name="connsiteY4" fmla="*/ 1964298 h 2577122"/>
              <a:gd name="connsiteX5" fmla="*/ 0 w 9144000"/>
              <a:gd name="connsiteY5" fmla="*/ 730583 h 2577122"/>
              <a:gd name="connsiteX0" fmla="*/ 0 w 9144000"/>
              <a:gd name="connsiteY0" fmla="*/ 730583 h 2163196"/>
              <a:gd name="connsiteX1" fmla="*/ 4940300 w 9144000"/>
              <a:gd name="connsiteY1" fmla="*/ 0 h 2163196"/>
              <a:gd name="connsiteX2" fmla="*/ 9144000 w 9144000"/>
              <a:gd name="connsiteY2" fmla="*/ 730583 h 2163196"/>
              <a:gd name="connsiteX3" fmla="*/ 9144000 w 9144000"/>
              <a:gd name="connsiteY3" fmla="*/ 1598367 h 2163196"/>
              <a:gd name="connsiteX4" fmla="*/ 0 w 9144000"/>
              <a:gd name="connsiteY4" fmla="*/ 1964298 h 2163196"/>
              <a:gd name="connsiteX5" fmla="*/ 0 w 9144000"/>
              <a:gd name="connsiteY5" fmla="*/ 730583 h 2163196"/>
              <a:gd name="connsiteX0" fmla="*/ 0 w 9144000"/>
              <a:gd name="connsiteY0" fmla="*/ 913051 h 2345664"/>
              <a:gd name="connsiteX1" fmla="*/ 4940300 w 9144000"/>
              <a:gd name="connsiteY1" fmla="*/ 182468 h 2345664"/>
              <a:gd name="connsiteX2" fmla="*/ 9144000 w 9144000"/>
              <a:gd name="connsiteY2" fmla="*/ 296129 h 2345664"/>
              <a:gd name="connsiteX3" fmla="*/ 9144000 w 9144000"/>
              <a:gd name="connsiteY3" fmla="*/ 1780835 h 2345664"/>
              <a:gd name="connsiteX4" fmla="*/ 0 w 9144000"/>
              <a:gd name="connsiteY4" fmla="*/ 2146766 h 2345664"/>
              <a:gd name="connsiteX5" fmla="*/ 0 w 9144000"/>
              <a:gd name="connsiteY5" fmla="*/ 913051 h 2345664"/>
              <a:gd name="connsiteX0" fmla="*/ 0 w 9144000"/>
              <a:gd name="connsiteY0" fmla="*/ 833404 h 2266017"/>
              <a:gd name="connsiteX1" fmla="*/ 4940300 w 9144000"/>
              <a:gd name="connsiteY1" fmla="*/ 102821 h 2266017"/>
              <a:gd name="connsiteX2" fmla="*/ 9144000 w 9144000"/>
              <a:gd name="connsiteY2" fmla="*/ 216482 h 2266017"/>
              <a:gd name="connsiteX3" fmla="*/ 9144000 w 9144000"/>
              <a:gd name="connsiteY3" fmla="*/ 1701188 h 2266017"/>
              <a:gd name="connsiteX4" fmla="*/ 0 w 9144000"/>
              <a:gd name="connsiteY4" fmla="*/ 2067119 h 2266017"/>
              <a:gd name="connsiteX5" fmla="*/ 0 w 9144000"/>
              <a:gd name="connsiteY5" fmla="*/ 833404 h 2266017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832082 h 2264695"/>
              <a:gd name="connsiteX1" fmla="*/ 3568700 w 9144000"/>
              <a:gd name="connsiteY1" fmla="*/ 102821 h 2264695"/>
              <a:gd name="connsiteX2" fmla="*/ 9144000 w 9144000"/>
              <a:gd name="connsiteY2" fmla="*/ 215160 h 2264695"/>
              <a:gd name="connsiteX3" fmla="*/ 9144000 w 9144000"/>
              <a:gd name="connsiteY3" fmla="*/ 1699866 h 2264695"/>
              <a:gd name="connsiteX4" fmla="*/ 0 w 9144000"/>
              <a:gd name="connsiteY4" fmla="*/ 2065797 h 2264695"/>
              <a:gd name="connsiteX5" fmla="*/ 0 w 9144000"/>
              <a:gd name="connsiteY5" fmla="*/ 832082 h 2264695"/>
              <a:gd name="connsiteX0" fmla="*/ 0 w 9144000"/>
              <a:gd name="connsiteY0" fmla="*/ 761553 h 2194166"/>
              <a:gd name="connsiteX1" fmla="*/ 9144000 w 9144000"/>
              <a:gd name="connsiteY1" fmla="*/ 144631 h 2194166"/>
              <a:gd name="connsiteX2" fmla="*/ 9144000 w 9144000"/>
              <a:gd name="connsiteY2" fmla="*/ 1629337 h 2194166"/>
              <a:gd name="connsiteX3" fmla="*/ 0 w 9144000"/>
              <a:gd name="connsiteY3" fmla="*/ 1995268 h 2194166"/>
              <a:gd name="connsiteX4" fmla="*/ 0 w 9144000"/>
              <a:gd name="connsiteY4" fmla="*/ 761553 h 2194166"/>
              <a:gd name="connsiteX0" fmla="*/ 0 w 9144000"/>
              <a:gd name="connsiteY0" fmla="*/ 761553 h 2442422"/>
              <a:gd name="connsiteX1" fmla="*/ 9144000 w 9144000"/>
              <a:gd name="connsiteY1" fmla="*/ 144631 h 2442422"/>
              <a:gd name="connsiteX2" fmla="*/ 9144000 w 9144000"/>
              <a:gd name="connsiteY2" fmla="*/ 1629337 h 2442422"/>
              <a:gd name="connsiteX3" fmla="*/ 0 w 9144000"/>
              <a:gd name="connsiteY3" fmla="*/ 1995268 h 2442422"/>
              <a:gd name="connsiteX4" fmla="*/ 0 w 9144000"/>
              <a:gd name="connsiteY4" fmla="*/ 761553 h 2442422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08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579110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44000"/>
              <a:gd name="connsiteY0" fmla="*/ 1711324 h 3392193"/>
              <a:gd name="connsiteX1" fmla="*/ 9144000 w 9144000"/>
              <a:gd name="connsiteY1" fmla="*/ 1094402 h 3392193"/>
              <a:gd name="connsiteX2" fmla="*/ 9144000 w 9144000"/>
              <a:gd name="connsiteY2" fmla="*/ 2879895 h 3392193"/>
              <a:gd name="connsiteX3" fmla="*/ 0 w 9144000"/>
              <a:gd name="connsiteY3" fmla="*/ 2945039 h 3392193"/>
              <a:gd name="connsiteX4" fmla="*/ 0 w 9144000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2961568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  <a:gd name="connsiteX0" fmla="*/ 0 w 9154274"/>
              <a:gd name="connsiteY0" fmla="*/ 1711324 h 3392193"/>
              <a:gd name="connsiteX1" fmla="*/ 9144000 w 9154274"/>
              <a:gd name="connsiteY1" fmla="*/ 1094402 h 3392193"/>
              <a:gd name="connsiteX2" fmla="*/ 9154274 w 9154274"/>
              <a:gd name="connsiteY2" fmla="*/ 3010571 h 3392193"/>
              <a:gd name="connsiteX3" fmla="*/ 0 w 9154274"/>
              <a:gd name="connsiteY3" fmla="*/ 2945039 h 3392193"/>
              <a:gd name="connsiteX4" fmla="*/ 0 w 9154274"/>
              <a:gd name="connsiteY4" fmla="*/ 1711324 h 3392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4274" h="3392193">
                <a:moveTo>
                  <a:pt x="0" y="1711324"/>
                </a:moveTo>
                <a:cubicBezTo>
                  <a:pt x="513708" y="3392193"/>
                  <a:pt x="5445303" y="0"/>
                  <a:pt x="9144000" y="1094402"/>
                </a:cubicBezTo>
                <a:cubicBezTo>
                  <a:pt x="9147425" y="1716791"/>
                  <a:pt x="9150849" y="2388182"/>
                  <a:pt x="9154274" y="3010571"/>
                </a:cubicBezTo>
                <a:lnTo>
                  <a:pt x="0" y="2945039"/>
                </a:lnTo>
                <a:lnTo>
                  <a:pt x="0" y="1711324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 flipV="1">
            <a:off x="0" y="3048000"/>
            <a:ext cx="8839200" cy="3429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8"/>
          <p:cNvSpPr>
            <a:spLocks/>
          </p:cNvSpPr>
          <p:nvPr userDrawn="1"/>
        </p:nvSpPr>
        <p:spPr bwMode="auto">
          <a:xfrm flipV="1">
            <a:off x="-1" y="3021106"/>
            <a:ext cx="8334103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865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547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426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710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4792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42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18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652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9093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48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272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654DA-197C-42E2-B40E-65295D53AF53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161EA-3838-4585-991A-9FE3F8337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870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45346" t="8716" r="19282" b="26745"/>
          <a:stretch/>
        </p:blipFill>
        <p:spPr>
          <a:xfrm>
            <a:off x="1403648" y="49020"/>
            <a:ext cx="6624736" cy="679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123798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D267936-D6B8-445C-B3C1-6EBD39F58C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0</Words>
  <Application>Microsoft Office PowerPoint</Application>
  <PresentationFormat>Pokaz na ekranie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Mariusz Czepczyński</dc:creator>
  <cp:lastModifiedBy>formelai</cp:lastModifiedBy>
  <cp:revision>3</cp:revision>
  <dcterms:created xsi:type="dcterms:W3CDTF">2016-04-21T16:28:45Z</dcterms:created>
  <dcterms:modified xsi:type="dcterms:W3CDTF">2016-05-04T07:25:46Z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TC103852699990</vt:lpwstr>
  </property>
</Properties>
</file>